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84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C7F5-30F8-41BB-A24E-CA5337EFDBEC}" type="datetimeFigureOut">
              <a:rPr lang="cs-CZ" smtClean="0"/>
              <a:t>21.10.2017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5C19-EC58-448A-BC1B-261E1A5E18A4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C7F5-30F8-41BB-A24E-CA5337EFDBEC}" type="datetimeFigureOut">
              <a:rPr lang="cs-CZ" smtClean="0"/>
              <a:t>21.10.2017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5C19-EC58-448A-BC1B-261E1A5E18A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C7F5-30F8-41BB-A24E-CA5337EFDBEC}" type="datetimeFigureOut">
              <a:rPr lang="cs-CZ" smtClean="0"/>
              <a:t>21.10.2017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5C19-EC58-448A-BC1B-261E1A5E18A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C7F5-30F8-41BB-A24E-CA5337EFDBEC}" type="datetimeFigureOut">
              <a:rPr lang="cs-CZ" smtClean="0"/>
              <a:t>21.10.2017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5C19-EC58-448A-BC1B-261E1A5E18A4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C7F5-30F8-41BB-A24E-CA5337EFDBEC}" type="datetimeFigureOut">
              <a:rPr lang="cs-CZ" smtClean="0"/>
              <a:t>21.10.2017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5C19-EC58-448A-BC1B-261E1A5E18A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C7F5-30F8-41BB-A24E-CA5337EFDBEC}" type="datetimeFigureOut">
              <a:rPr lang="cs-CZ" smtClean="0"/>
              <a:t>21.10.2017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5C19-EC58-448A-BC1B-261E1A5E18A4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C7F5-30F8-41BB-A24E-CA5337EFDBEC}" type="datetimeFigureOut">
              <a:rPr lang="cs-CZ" smtClean="0"/>
              <a:t>21.10.2017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5C19-EC58-448A-BC1B-261E1A5E18A4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C7F5-30F8-41BB-A24E-CA5337EFDBEC}" type="datetimeFigureOut">
              <a:rPr lang="cs-CZ" smtClean="0"/>
              <a:t>21.10.2017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5C19-EC58-448A-BC1B-261E1A5E18A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C7F5-30F8-41BB-A24E-CA5337EFDBEC}" type="datetimeFigureOut">
              <a:rPr lang="cs-CZ" smtClean="0"/>
              <a:t>21.10.2017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5C19-EC58-448A-BC1B-261E1A5E18A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C7F5-30F8-41BB-A24E-CA5337EFDBEC}" type="datetimeFigureOut">
              <a:rPr lang="cs-CZ" smtClean="0"/>
              <a:t>21.10.2017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5C19-EC58-448A-BC1B-261E1A5E18A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4C7F5-30F8-41BB-A24E-CA5337EFDBEC}" type="datetimeFigureOut">
              <a:rPr lang="cs-CZ" smtClean="0"/>
              <a:t>21.10.2017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5C19-EC58-448A-BC1B-261E1A5E18A4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934C7F5-30F8-41BB-A24E-CA5337EFDBEC}" type="datetimeFigureOut">
              <a:rPr lang="cs-CZ" smtClean="0"/>
              <a:t>21.10.2017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E2D5C19-EC58-448A-BC1B-261E1A5E18A4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7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image" Target="../media/image16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5.png"/><Relationship Id="rId5" Type="http://schemas.openxmlformats.org/officeDocument/2006/relationships/image" Target="../media/image11.png"/><Relationship Id="rId10" Type="http://schemas.openxmlformats.org/officeDocument/2006/relationships/image" Target="../media/image14.png"/><Relationship Id="rId4" Type="http://schemas.openxmlformats.org/officeDocument/2006/relationships/image" Target="../media/image10.png"/><Relationship Id="rId9" Type="http://schemas.openxmlformats.org/officeDocument/2006/relationships/image" Target="../media/image2.pn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okumenty\soft\geoget\res\splash\GeoGet-splas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49" y="1844824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390858" y="404664"/>
            <a:ext cx="23665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Proč?</a:t>
            </a:r>
            <a:endParaRPr lang="cs-CZ" sz="60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6260643" y="1029401"/>
            <a:ext cx="20681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6000" b="1" dirty="0" err="1" smtClean="0"/>
              <a:t>Why</a:t>
            </a:r>
            <a:r>
              <a:rPr lang="cs-CZ" sz="6000" b="1" dirty="0" smtClean="0"/>
              <a:t>?</a:t>
            </a:r>
            <a:endParaRPr lang="cs-CZ" sz="60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39095" y="2708920"/>
            <a:ext cx="30287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b="1" dirty="0" smtClean="0"/>
              <a:t>Warum?</a:t>
            </a:r>
            <a:endParaRPr lang="cs-CZ" sz="60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004048" y="5157192"/>
            <a:ext cx="37192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6000" b="1" dirty="0" smtClean="0"/>
              <a:t>Dlaczego?</a:t>
            </a:r>
            <a:endParaRPr lang="cs-CZ" sz="6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6278297" y="2730170"/>
            <a:ext cx="24000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000" b="1" dirty="0" smtClean="0"/>
              <a:t>Miért?</a:t>
            </a:r>
            <a:endParaRPr lang="cs-CZ" sz="60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67544" y="5041016"/>
            <a:ext cx="33249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Почему?</a:t>
            </a:r>
            <a:endParaRPr lang="cs-CZ" sz="6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76222" y="996697"/>
            <a:ext cx="2467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4000" b="1" dirty="0" smtClean="0"/>
              <a:t>为什么呢</a:t>
            </a:r>
            <a:r>
              <a:rPr lang="cs-CZ" altLang="zh-CN" sz="4000" b="1" dirty="0" smtClean="0"/>
              <a:t>?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29360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Lukas\AppData\Local\Microsoft\Windows\INetCache\IE\Z321PSY6\User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591814"/>
            <a:ext cx="1036637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Dokumenty\download\geocachinglogosquare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2557780"/>
            <a:ext cx="4153605" cy="159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Šipka doprava 3"/>
          <p:cNvSpPr/>
          <p:nvPr/>
        </p:nvSpPr>
        <p:spPr>
          <a:xfrm>
            <a:off x="5436096" y="3111498"/>
            <a:ext cx="978408" cy="48463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leva 4"/>
          <p:cNvSpPr/>
          <p:nvPr/>
        </p:nvSpPr>
        <p:spPr>
          <a:xfrm>
            <a:off x="2771800" y="3111498"/>
            <a:ext cx="978408" cy="484632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81" name="Picture 9" descr="C:\Users\Lukas\AppData\Local\Microsoft\Windows\INetCache\IE\7GOMGDRV\paper-897739_960_72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395398"/>
            <a:ext cx="2337470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Lukas\AppData\Local\Microsoft\Windows\INetCache\IE\Z321PSY6\1425664271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106" y="4233880"/>
            <a:ext cx="1298312" cy="129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13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Dokumenty\download\geocachinglogosquar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7"/>
            <a:ext cx="4680520" cy="179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Dokumenty\download\Cloud-Computing-from-Save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5" y="1124744"/>
            <a:ext cx="542650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Lukas\AppData\Local\Microsoft\Windows\INetCache\IE\Z321PSY6\User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64840"/>
            <a:ext cx="1036637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Šipka doleva 4"/>
          <p:cNvSpPr/>
          <p:nvPr/>
        </p:nvSpPr>
        <p:spPr>
          <a:xfrm>
            <a:off x="4427984" y="1105336"/>
            <a:ext cx="2448272" cy="432048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4" name="Picture 6" descr="C:\Users\Lukas\AppData\Local\Microsoft\Windows\INetCache\IE\Z321PSY6\1425664271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458" y="4725144"/>
            <a:ext cx="1298312" cy="129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Šipka doprava 5"/>
          <p:cNvSpPr/>
          <p:nvPr/>
        </p:nvSpPr>
        <p:spPr>
          <a:xfrm>
            <a:off x="4427984" y="5015344"/>
            <a:ext cx="2448272" cy="35895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7" name="Picture 9" descr="C:\Users\Lukas\AppData\Local\Microsoft\Windows\INetCache\IE\7GOMGDRV\1024px-Nuvola_apps_error.svg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08" y="620688"/>
            <a:ext cx="5013176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7219104" y="2810071"/>
            <a:ext cx="10310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6000" dirty="0" smtClean="0">
                <a:solidFill>
                  <a:srgbClr val="FF0000"/>
                </a:solidFill>
              </a:rPr>
              <a:t>???</a:t>
            </a:r>
            <a:endParaRPr lang="cs-CZ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496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Dokumenty\download\geocachinglogosquare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17" y="791693"/>
            <a:ext cx="1752669" cy="67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Lukas\AppData\Local\Microsoft\Windows\INetCache\IE\Z321PSY6\thumb-GPS-Device-33.3-5219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810792"/>
            <a:ext cx="571500" cy="115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Lukas\AppData\Local\Microsoft\Windows\INetCache\IE\Z321PSY6\GPX_Document_rev4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116" y="570805"/>
            <a:ext cx="892682" cy="89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Lukas\AppData\Local\Microsoft\Windows\INetCache\IE\KQJ80QRS\Folder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92" y="570805"/>
            <a:ext cx="1003176" cy="100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Lukas\AppData\Local\Microsoft\Windows\INetCache\IE\Z321PSY6\1425664271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95" y="4881777"/>
            <a:ext cx="1298312" cy="129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Lukas\AppData\Local\Microsoft\Windows\INetCache\IE\7GOMGDRV\1375966995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477" y="588002"/>
            <a:ext cx="717798" cy="99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Lukas\AppData\Local\Microsoft\Windows\INetCache\IE\7GOMGDRV\paper-897739_960_72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643" y="588002"/>
            <a:ext cx="1125378" cy="92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Přímá spojnice se šipkou 15"/>
          <p:cNvCxnSpPr>
            <a:stCxn id="4101" idx="2"/>
          </p:cNvCxnSpPr>
          <p:nvPr/>
        </p:nvCxnSpPr>
        <p:spPr>
          <a:xfrm>
            <a:off x="4515457" y="1463487"/>
            <a:ext cx="9439" cy="11014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>
            <a:stCxn id="4105" idx="2"/>
          </p:cNvCxnSpPr>
          <p:nvPr/>
        </p:nvCxnSpPr>
        <p:spPr>
          <a:xfrm>
            <a:off x="2793332" y="1510863"/>
            <a:ext cx="1275784" cy="10540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>
            <a:stCxn id="7" idx="2"/>
          </p:cNvCxnSpPr>
          <p:nvPr/>
        </p:nvCxnSpPr>
        <p:spPr>
          <a:xfrm>
            <a:off x="1271652" y="1463487"/>
            <a:ext cx="2220228" cy="11014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se šipkou 24"/>
          <p:cNvCxnSpPr>
            <a:stCxn id="4103" idx="2"/>
          </p:cNvCxnSpPr>
          <p:nvPr/>
        </p:nvCxnSpPr>
        <p:spPr>
          <a:xfrm flipH="1">
            <a:off x="4961798" y="1573981"/>
            <a:ext cx="1288482" cy="9909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>
            <a:stCxn id="4104" idx="2"/>
          </p:cNvCxnSpPr>
          <p:nvPr/>
        </p:nvCxnSpPr>
        <p:spPr>
          <a:xfrm flipH="1">
            <a:off x="5557911" y="1581494"/>
            <a:ext cx="2398465" cy="983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5" descr="C:\Users\Lukas\AppData\Local\Microsoft\Windows\INetCache\IE\Z321PSY6\User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956" y="2420888"/>
            <a:ext cx="1036637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C:\Users\Lukas\AppData\Local\Microsoft\Windows\INetCache\IE\7GOMGDRV\A-simple-magnifying-glass-Wachin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596" y="2657299"/>
            <a:ext cx="675692" cy="43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C:\Users\Lukas\AppData\Local\Microsoft\Windows\INetCache\IE\7GOMGDRV\green-funnel-md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777" y="3339611"/>
            <a:ext cx="531330" cy="57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Šipka doleva 27"/>
          <p:cNvSpPr/>
          <p:nvPr/>
        </p:nvSpPr>
        <p:spPr>
          <a:xfrm>
            <a:off x="5758320" y="3058468"/>
            <a:ext cx="1987096" cy="257274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0" name="Přímá spojnice se šipkou 29"/>
          <p:cNvCxnSpPr/>
          <p:nvPr/>
        </p:nvCxnSpPr>
        <p:spPr>
          <a:xfrm flipH="1">
            <a:off x="4523523" y="4066580"/>
            <a:ext cx="1373" cy="94659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se šipkou 31"/>
          <p:cNvCxnSpPr/>
          <p:nvPr/>
        </p:nvCxnSpPr>
        <p:spPr>
          <a:xfrm>
            <a:off x="5557911" y="4066580"/>
            <a:ext cx="1606377" cy="81519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se šipkou 33"/>
          <p:cNvCxnSpPr/>
          <p:nvPr/>
        </p:nvCxnSpPr>
        <p:spPr>
          <a:xfrm flipH="1">
            <a:off x="1619672" y="4066580"/>
            <a:ext cx="1872208" cy="81519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Šipka dolů 36"/>
          <p:cNvSpPr/>
          <p:nvPr/>
        </p:nvSpPr>
        <p:spPr>
          <a:xfrm>
            <a:off x="1129029" y="1647067"/>
            <a:ext cx="276013" cy="307164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110" name="Picture 14" descr="E:\Dokumenty\soft\geoget\res\new\geoget2.gi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896" y="3198345"/>
            <a:ext cx="592604" cy="59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 descr="E:\Dokumenty\download\map-clip-art-treasure-map4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538" y="5013176"/>
            <a:ext cx="1426716" cy="123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Dokumenty\download\hrnec2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357" y="2617104"/>
            <a:ext cx="2025554" cy="147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93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7" grpId="0" animBg="1"/>
    </p:bld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344</TotalTime>
  <Words>18</Words>
  <Application>Microsoft Office PowerPoint</Application>
  <PresentationFormat>Předvádění na obrazovce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Aerodynamika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Lukas</dc:creator>
  <cp:lastModifiedBy>Lukas</cp:lastModifiedBy>
  <cp:revision>25</cp:revision>
  <dcterms:created xsi:type="dcterms:W3CDTF">2017-09-30T13:53:09Z</dcterms:created>
  <dcterms:modified xsi:type="dcterms:W3CDTF">2017-10-21T08:15:48Z</dcterms:modified>
</cp:coreProperties>
</file>